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9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89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14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Κινηματογράφηση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Κινηματογράφηση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2873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>Η χρήση UAV για </a:t>
            </a:r>
            <a:r>
              <a:rPr lang="el-GR" sz="2400" b="1" spc="100" dirty="0" smtClean="0">
                <a:solidFill>
                  <a:srgbClr val="54BC9B"/>
                </a:solidFill>
              </a:rPr>
              <a:t>κινηματογραφικές παραγωγές </a:t>
            </a:r>
            <a:r>
              <a:rPr lang="el-GR" sz="2400" b="1" spc="100" dirty="0" smtClean="0">
                <a:solidFill>
                  <a:srgbClr val="54BC9B"/>
                </a:solidFill>
              </a:rPr>
              <a:t>είναι γενικά ευκολότερη σε μεγάλα ιδιωτικά αγροτεμάχια ή σε αγροτικές και εξωτικές περιοχές με λιγότερους περιορισμούς χώρου.</a:t>
            </a:r>
            <a:endParaRPr lang="pt-BR" sz="24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8860" y="3286124"/>
            <a:ext cx="4566657" cy="257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Κινηματογράφηση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2479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Οι εταιρείες ισχυρίζονται ότι τα αεροσκάφη χαμηλού κόστους θα μπορούσαν να χρησιμοποιηθούν για </a:t>
            </a:r>
            <a:r>
              <a:rPr lang="el-GR" sz="3000" b="1" spc="100" dirty="0" smtClean="0">
                <a:solidFill>
                  <a:srgbClr val="54BC9B"/>
                </a:solidFill>
              </a:rPr>
              <a:t>λήψεις </a:t>
            </a:r>
            <a:r>
              <a:rPr lang="el-GR" sz="3000" b="1" spc="100" dirty="0" smtClean="0">
                <a:solidFill>
                  <a:srgbClr val="54BC9B"/>
                </a:solidFill>
              </a:rPr>
              <a:t>που διαφορετικά θα απαιτούσαν ελικόπτερο ή επανδρωμένο αεροσκάφος, εξοικονομώντας χρήματα και μειώνοντας τον κίνδυνο για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τον πιλότο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 πλήρωμα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7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Κινηματογράφηση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178592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Τα UAV χρησιμοποιήθηκαν για να κινηματογραφήσουν αθλητικά γεγονότα, όπως οι Χειμερινοί Ολυμπιακοί Αγώνες του 2014, καθώς έχουν μεγαλύτερη ελευθερία κινήσεων από τις κάμερες που έχουν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καλώδια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106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33</cp:revision>
  <dcterms:created xsi:type="dcterms:W3CDTF">2017-03-08T21:43:37Z</dcterms:created>
  <dcterms:modified xsi:type="dcterms:W3CDTF">2018-01-29T21:59:14Z</dcterms:modified>
</cp:coreProperties>
</file>